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FA942-C427-4FB5-95A8-6FF8C676B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569AC63-FF4F-4D65-92BF-B83D65410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6DB2C1-DD77-4151-B5D7-046A455D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2EAEFD-27F5-43A8-B4BA-E6AD4AF6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0E826F-1D9A-4E28-A377-2AB38F67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96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65EBD-4A4F-4869-B6B7-139CC089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A3A65F-2525-4AB2-9D42-615B0563C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1EE6DE-8CB6-4293-8F3D-40513575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9F0C3D-7394-42C8-881F-7AE9602F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E18F10-C172-408C-9767-C622B50E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17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4950A1-0A92-42C2-A87B-0530243F2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206C65-8DE9-4096-B9EE-9CAE5ED32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E85262-5E72-4BB4-A576-6EAF5D25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646D3C-BE92-4EA0-9305-8290F696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0F637D-E5DC-418D-9A35-B43D65EA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18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E01452-2889-45BB-8FB5-DC61763E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E5EE21-4DD4-4E56-A023-6A6B64B93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31E450-E306-4F37-9D26-8AD17283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841EBD-24C7-411F-8AD0-72BECEF8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13C154-2129-4DA0-A0C7-44420595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77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58824F-CAF7-4C21-BDAF-7370DB11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72E6AD-24A2-4E11-A41A-23715F47A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5005BF-00C9-417A-B8C1-E45699A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AC6AE1-540F-44A9-BCFF-27160CF6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425342-946C-48ED-BC27-15EEDA13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42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309D3-69B9-4236-A11B-E30F4A73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49FF70-E5D5-48B4-AA2C-3BF188C09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E55596-6E32-42FB-8118-A6D611426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8E19E4-B806-4E81-BD77-B1BE8DB7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C459E1-840A-4332-8AA9-0BF4D8A7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03E13F-385D-4842-AF59-1110065C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59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DB026-C6D0-4070-AABF-739B3940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26B864-7C3D-429D-8BB4-1E5DAF43B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A66D79-1B67-428D-A338-BCAF09740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1A2C57-A13A-429F-B11F-058B1F892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9908EC-2C6C-4E7A-8D28-B552F0F97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634B97C-94B7-40FE-932C-B3FC1323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E1E756C-30D0-4828-ADFE-D39CF4B6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9BAC167-D67D-431D-92B2-E97495EE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87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E8DE2-143A-437A-ADA8-A391A4D7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F43E35-2DDE-4CD8-BFA0-02A9E315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F02221-6FC6-4F66-9A37-9C9393DA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873491-E79F-4C1F-B841-D9D11D49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0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01E3184-C521-489D-8C3C-31DABCB5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C493EF-5C33-40A7-8803-F4C23BD3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26EFDB-5CE3-4338-BFB8-6732A928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74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CCA7B-9CB1-465B-A455-4482AE1F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E1F8CA-423D-44CB-A317-6F109BF9E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BB8BEC-5D40-4294-A284-CDC4A01D6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0C2847-319B-4547-95FE-999FD02C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B9CED8-CFCB-45CE-84AD-5A74CE40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EE7BC9-D779-488B-AF50-6B1C549B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35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01AEAF-F5E2-49E3-9E96-A5C5A994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284EA9-6BDD-4D29-8FFF-495B3C506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BC42CF-CAC0-4265-A143-89EFC3182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1AE7A4-BB33-4EE4-93F6-627A1892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4A8BEA-1C7F-4188-8D3F-151629AB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F0F5C4-2795-4A6D-A459-5B072199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80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73A332C-5DA9-4093-BFE8-016C4A6A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270413-90BF-4FA2-9AE9-9BAC4D67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3FD339-9D45-43D6-BAFD-485CD59DC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90A23-F752-4C0D-9047-E98A84E11D69}" type="datetimeFigureOut">
              <a:rPr lang="it-IT" smtClean="0"/>
              <a:t>25/08/2017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AD4FEC-BDBE-4C90-B74F-EFC7CE9D4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2C591F-C79B-4D60-8A6A-88E9EA03C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65FD-6273-4A43-81E0-2360147A1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16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5E6E1700-BFAB-4237-80B5-9E2723748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r="21523" b="-3"/>
          <a:stretch/>
        </p:blipFill>
        <p:spPr>
          <a:xfrm flipH="1"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B6CEEF0-4196-4363-ADED-0CB4009E1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027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696CF36-1D58-40AC-8E9B-8C89AB5A5D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r="15928" b="-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1EFB14E-2BA0-4BBA-BB93-C3EDB59B0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509962"/>
            <a:ext cx="6465287" cy="1371527"/>
          </a:xfrm>
        </p:spPr>
        <p:txBody>
          <a:bodyPr>
            <a:normAutofit fontScale="90000"/>
          </a:bodyPr>
          <a:lstStyle/>
          <a:p>
            <a:pPr algn="l"/>
            <a:r>
              <a:rPr lang="it-IT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EBOOK SPA INDUSTRY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02A968E-9147-4DF3-BD50-A7B09D758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4881490"/>
            <a:ext cx="6465286" cy="1271630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>
                <a:solidFill>
                  <a:schemeClr val="accent1"/>
                </a:solidFill>
              </a:rPr>
              <a:t>I Percorsi per una corretta Progettazione e un Management</a:t>
            </a:r>
          </a:p>
          <a:p>
            <a:pPr algn="l"/>
            <a:endParaRPr lang="it-IT" sz="2000" b="1" dirty="0">
              <a:solidFill>
                <a:schemeClr val="accent1"/>
              </a:solidFill>
            </a:endParaRPr>
          </a:p>
          <a:p>
            <a:pPr algn="l"/>
            <a:r>
              <a:rPr lang="it-IT" sz="2000" b="1" dirty="0">
                <a:solidFill>
                  <a:schemeClr val="accent1"/>
                </a:solidFill>
              </a:rPr>
              <a:t>                       6  E-BOOK da scaricare online</a:t>
            </a:r>
          </a:p>
          <a:p>
            <a:pPr algn="l"/>
            <a:endParaRPr lang="it-IT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5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A153DC-1C6C-4E16-AC11-A80599ABE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51" y="1828800"/>
            <a:ext cx="1582285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098BC8F-16AD-4247-A04F-74A489D9B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1" y="4102100"/>
            <a:ext cx="2882590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FFD2394-B36B-4A19-8522-2CE0D89F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CD8048-AE7D-4551-AEC1-3B94C8F7B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46" y="2015406"/>
            <a:ext cx="6910547" cy="40659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it-IT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IL PROJECT</a:t>
            </a:r>
          </a:p>
          <a:p>
            <a:pPr marL="0" indent="0">
              <a:buNone/>
            </a:pPr>
            <a:endParaRPr lang="it-I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17462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interni, parete, pavimento&#10;&#10;Descrizione generata con affidabilità molto elevata">
            <a:extLst>
              <a:ext uri="{FF2B5EF4-FFF2-40B4-BE49-F238E27FC236}">
                <a16:creationId xmlns:a16="http://schemas.microsoft.com/office/drawing/2014/main" id="{41F2E715-5ABB-40E2-8B23-E85FBB41D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 r="-2" b="13073"/>
          <a:stretch/>
        </p:blipFill>
        <p:spPr>
          <a:xfrm>
            <a:off x="6716922" y="1700078"/>
            <a:ext cx="5475077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</p:spPr>
      </p:pic>
      <p:pic>
        <p:nvPicPr>
          <p:cNvPr id="5" name="Immagine 4" descr="Immagine che contiene interni, edificio, acqua&#10;&#10;Descrizione generata con affidabilità molto elevata">
            <a:extLst>
              <a:ext uri="{FF2B5EF4-FFF2-40B4-BE49-F238E27FC236}">
                <a16:creationId xmlns:a16="http://schemas.microsoft.com/office/drawing/2014/main" id="{85B31FDF-B697-46BE-B18E-75DD7C583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3"/>
          <a:stretch/>
        </p:blipFill>
        <p:spPr>
          <a:xfrm>
            <a:off x="7914115" y="4283870"/>
            <a:ext cx="4277884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C20D74E-EB64-40ED-99A8-A9EB8298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IL PROJECT</a:t>
            </a:r>
            <a:b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494B5D-508A-430B-BC25-B0F3738D5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      Hotel RESORT SPA- Hotel CITY SPA-DAY-SPA</a:t>
            </a:r>
          </a:p>
          <a:p>
            <a:pPr marL="0" indent="0">
              <a:buNone/>
            </a:pPr>
            <a:r>
              <a:rPr lang="it-IT" sz="2000" b="1" dirty="0"/>
              <a:t>                        STUDIO di FATTIBILITA’</a:t>
            </a:r>
          </a:p>
          <a:p>
            <a:pPr marL="0" indent="0">
              <a:buNone/>
            </a:pPr>
            <a:r>
              <a:rPr lang="it-IT" sz="2000" b="1" dirty="0"/>
              <a:t>Territorio-Competitor-Analisi Socio/Economica</a:t>
            </a:r>
          </a:p>
          <a:p>
            <a:pPr marL="0" indent="0">
              <a:buNone/>
            </a:pPr>
            <a:r>
              <a:rPr lang="it-IT" sz="2000" b="1" dirty="0"/>
              <a:t>Flussi</a:t>
            </a:r>
          </a:p>
          <a:p>
            <a:pPr marL="0" indent="0">
              <a:buNone/>
            </a:pPr>
            <a:r>
              <a:rPr lang="it-IT" sz="2000" b="1" dirty="0"/>
              <a:t>Space Planning</a:t>
            </a:r>
          </a:p>
          <a:p>
            <a:pPr marL="0" indent="0">
              <a:buNone/>
            </a:pPr>
            <a:r>
              <a:rPr lang="it-IT" sz="2000" b="1" dirty="0"/>
              <a:t>Investimento     </a:t>
            </a:r>
          </a:p>
          <a:p>
            <a:pPr marL="0" indent="0">
              <a:buNone/>
            </a:pPr>
            <a:r>
              <a:rPr lang="it-IT" sz="2000" b="1" dirty="0"/>
              <a:t>Business-Plan</a:t>
            </a:r>
          </a:p>
          <a:p>
            <a:pPr marL="0" indent="0">
              <a:buNone/>
            </a:pPr>
            <a:r>
              <a:rPr lang="it-IT" sz="2000" b="1" dirty="0"/>
              <a:t>Servizio/Prodotto</a:t>
            </a:r>
          </a:p>
          <a:p>
            <a:pPr marL="0" indent="0">
              <a:buNone/>
            </a:pP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302483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Segnaposto contenuto 4" descr="Immagine che contiene clipart&#10;&#10;Descrizione generata con affidabilità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23" y="3419454"/>
            <a:ext cx="1388013" cy="13880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C2D886-BB68-4D65-86D1-961A1DD31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53" y="4968316"/>
            <a:ext cx="1388004" cy="13880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14AAF66-BB9F-4B4F-83DB-05594CD25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55" y="321721"/>
            <a:ext cx="3123013" cy="13880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58DC754-411A-43CA-A196-CE4308474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92" y="1870584"/>
            <a:ext cx="2066932" cy="13880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29F2BB5-752C-4E79-9344-F2969CF0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                     </a:t>
            </a:r>
            <a:r>
              <a:rPr lang="it-IT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MANAGEMENT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2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magine 8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id="{AA6725A8-6CA1-4381-9468-A2B6351B8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0340" y="2426124"/>
            <a:ext cx="2722112" cy="1811442"/>
          </a:xfrm>
          <a:prstGeom prst="rect">
            <a:avLst/>
          </a:prstGeom>
        </p:spPr>
      </p:pic>
      <p:pic>
        <p:nvPicPr>
          <p:cNvPr id="7" name="Immagine 6" descr="Immagine che contiene screenshot&#10;&#10;Descrizione generata con affidabilità elevata">
            <a:extLst>
              <a:ext uri="{FF2B5EF4-FFF2-40B4-BE49-F238E27FC236}">
                <a16:creationId xmlns:a16="http://schemas.microsoft.com/office/drawing/2014/main" id="{5DDAE382-36AC-413D-835F-1228F629D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3574" y="4589065"/>
            <a:ext cx="2316691" cy="17375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2746F02-D9E0-4309-9CA8-1BDBC64AA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6025" y="321732"/>
            <a:ext cx="2722113" cy="181144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B991888-6F19-45D1-A593-505A7D09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               </a:t>
            </a: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         MANAGEMENT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06FDCD-0D51-4A6B-963D-69182D08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</a:rPr>
              <a:t>Start-Up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</a:rPr>
              <a:t>Impostazione del Concetto del Prodotto è l’Anima della SPA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</a:rPr>
              <a:t>Il controllo dei Flussi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3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interni, pavimento, persona, oggetto&#10;&#10;Descrizione generata con affidabilità elevata">
            <a:extLst>
              <a:ext uri="{FF2B5EF4-FFF2-40B4-BE49-F238E27FC236}">
                <a16:creationId xmlns:a16="http://schemas.microsoft.com/office/drawing/2014/main" id="{F503D135-C5F8-418E-B7AB-183A4113B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3" r="2" b="21108"/>
          <a:stretch/>
        </p:blipFill>
        <p:spPr>
          <a:xfrm>
            <a:off x="6716922" y="1700078"/>
            <a:ext cx="5475077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</p:spPr>
      </p:pic>
      <p:pic>
        <p:nvPicPr>
          <p:cNvPr id="5" name="Immagine 4" descr="Immagine che contiene persona, tuta, abbigliamento, uomo&#10;&#10;Descrizione generata con affidabilità molto elevata">
            <a:extLst>
              <a:ext uri="{FF2B5EF4-FFF2-40B4-BE49-F238E27FC236}">
                <a16:creationId xmlns:a16="http://schemas.microsoft.com/office/drawing/2014/main" id="{33C2A45D-385C-4678-9C9E-E0E63D2E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6799"/>
          <a:stretch/>
        </p:blipFill>
        <p:spPr>
          <a:xfrm>
            <a:off x="7914115" y="4283870"/>
            <a:ext cx="4277884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05C0DAB-0AD7-42E6-B5EF-8B2DEE87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                 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MANAGEMENT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E61A2E-9F22-4C94-AB0B-982032744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1900" b="1" dirty="0"/>
          </a:p>
          <a:p>
            <a:pPr marL="0" indent="0">
              <a:buNone/>
            </a:pPr>
            <a:endParaRPr lang="it-IT" sz="1900" b="1" dirty="0"/>
          </a:p>
          <a:p>
            <a:pPr marL="0" indent="0">
              <a:buNone/>
            </a:pPr>
            <a:endParaRPr lang="it-IT" sz="1900" b="1" dirty="0"/>
          </a:p>
          <a:p>
            <a:pPr marL="0" indent="0">
              <a:buNone/>
            </a:pPr>
            <a:r>
              <a:rPr lang="it-IT" sz="2000" b="1" dirty="0"/>
              <a:t>Il personale</a:t>
            </a: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  Organigramma            </a:t>
            </a: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  Mansioni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  </a:t>
            </a:r>
            <a:r>
              <a:rPr lang="it-IT" sz="2000" b="1" dirty="0" err="1"/>
              <a:t>Recruitment</a:t>
            </a: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  Formazione</a:t>
            </a:r>
          </a:p>
          <a:p>
            <a:pPr marL="0" indent="0">
              <a:buNone/>
            </a:pPr>
            <a:r>
              <a:rPr lang="it-IT" sz="2000" b="1" dirty="0"/>
              <a:t>Spa Manager/Receptionist/terapiste/estetiste/trainer</a:t>
            </a: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Metodologie di Contatto/tecniche di lavoro</a:t>
            </a:r>
            <a:endParaRPr lang="it-IT" sz="2000" dirty="0"/>
          </a:p>
          <a:p>
            <a:pPr marL="0" indent="0">
              <a:buNone/>
            </a:pP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3482897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interni, tavolo, donna&#10;&#10;Descrizione generata con affidabilità molto elevata">
            <a:extLst>
              <a:ext uri="{FF2B5EF4-FFF2-40B4-BE49-F238E27FC236}">
                <a16:creationId xmlns:a16="http://schemas.microsoft.com/office/drawing/2014/main" id="{CAD1E42E-3E5F-47D2-8403-86E9E5030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9" r="1" b="8617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7" name="Immagine 6" descr="Immagine che contiene interni&#10;&#10;Descrizione generata con affidabilità elevata">
            <a:extLst>
              <a:ext uri="{FF2B5EF4-FFF2-40B4-BE49-F238E27FC236}">
                <a16:creationId xmlns:a16="http://schemas.microsoft.com/office/drawing/2014/main" id="{40D38281-DE8B-4DBA-9596-B836DF063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1" b="9918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9" name="Immagine 8" descr="Immagine che contiene persona, inpiedi, posando, edificio&#10;&#10;Descrizione generata con affidabilità molto elevata">
            <a:extLst>
              <a:ext uri="{FF2B5EF4-FFF2-40B4-BE49-F238E27FC236}">
                <a16:creationId xmlns:a16="http://schemas.microsoft.com/office/drawing/2014/main" id="{6425C731-A29E-43DD-ACBB-08B737B884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r="-1" b="24432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5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DB9116-5BA2-4B25-B8F9-47EAF7EA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IL MANAGEMENT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99282F-0C87-4A88-BF5B-436B021C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AC5742"/>
              </a:buClr>
              <a:buNone/>
            </a:pPr>
            <a:endParaRPr lang="it-IT" sz="1700" b="1" dirty="0">
              <a:solidFill>
                <a:schemeClr val="bg1"/>
              </a:solidFill>
            </a:endParaRPr>
          </a:p>
          <a:p>
            <a:pPr marL="0" indent="0">
              <a:buClr>
                <a:srgbClr val="AC5742"/>
              </a:buClr>
              <a:buNone/>
            </a:pPr>
            <a:endParaRPr lang="it-IT" sz="1700" b="1" dirty="0">
              <a:solidFill>
                <a:schemeClr val="bg1"/>
              </a:solidFill>
            </a:endParaRPr>
          </a:p>
          <a:p>
            <a:pPr marL="0" indent="0">
              <a:buClr>
                <a:srgbClr val="AC5742"/>
              </a:buClr>
              <a:buNone/>
            </a:pPr>
            <a:r>
              <a:rPr lang="it-IT" sz="2000" b="1" dirty="0">
                <a:solidFill>
                  <a:schemeClr val="bg1"/>
                </a:solidFill>
              </a:rPr>
              <a:t>Il Menù                              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Clr>
                <a:srgbClr val="AC5742"/>
              </a:buClr>
              <a:buNone/>
            </a:pPr>
            <a:r>
              <a:rPr lang="it-IT" sz="2000" b="1" dirty="0">
                <a:solidFill>
                  <a:schemeClr val="bg1"/>
                </a:solidFill>
              </a:rPr>
              <a:t>   Impostazione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Clr>
                <a:srgbClr val="AC5742"/>
              </a:buClr>
              <a:buNone/>
            </a:pPr>
            <a:r>
              <a:rPr lang="it-IT" sz="2000" b="1" dirty="0">
                <a:solidFill>
                  <a:schemeClr val="bg1"/>
                </a:solidFill>
              </a:rPr>
              <a:t>   Tipi di Prodotti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Clr>
                <a:srgbClr val="AC5742"/>
              </a:buClr>
              <a:buNone/>
            </a:pPr>
            <a:r>
              <a:rPr lang="it-IT" sz="2000" b="1" dirty="0">
                <a:solidFill>
                  <a:schemeClr val="bg1"/>
                </a:solidFill>
              </a:rPr>
              <a:t>  Metodiche di lavoro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Clr>
                <a:srgbClr val="AC5742"/>
              </a:buClr>
              <a:buNone/>
            </a:pPr>
            <a:r>
              <a:rPr lang="it-IT" sz="2000" b="1" dirty="0">
                <a:solidFill>
                  <a:schemeClr val="bg1"/>
                </a:solidFill>
              </a:rPr>
              <a:t> Conoscenza dei Trattamenti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Clr>
                <a:srgbClr val="AC5742"/>
              </a:buClr>
              <a:buNone/>
            </a:pPr>
            <a:r>
              <a:rPr lang="it-IT" sz="2000" b="1" dirty="0">
                <a:solidFill>
                  <a:schemeClr val="bg1"/>
                </a:solidFill>
              </a:rPr>
              <a:t> Protocolli dei Trattamenti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Clr>
                <a:srgbClr val="AC5742"/>
              </a:buClr>
              <a:buNone/>
            </a:pPr>
            <a:r>
              <a:rPr lang="it-IT" sz="2000" b="1" dirty="0">
                <a:solidFill>
                  <a:schemeClr val="bg1"/>
                </a:solidFill>
              </a:rPr>
              <a:t> Conoscenza dei Cosmetici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Clr>
                <a:srgbClr val="AC5742"/>
              </a:buClr>
              <a:buNone/>
            </a:pPr>
            <a:r>
              <a:rPr lang="it-IT" sz="2000" b="1" dirty="0">
                <a:solidFill>
                  <a:schemeClr val="bg1"/>
                </a:solidFill>
              </a:rPr>
              <a:t> Conoscenza delle Attrezzature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Clr>
                <a:srgbClr val="AC5742"/>
              </a:buClr>
              <a:buNone/>
            </a:pPr>
            <a:r>
              <a:rPr lang="it-IT" sz="2000" b="1" dirty="0">
                <a:solidFill>
                  <a:schemeClr val="bg1"/>
                </a:solidFill>
              </a:rPr>
              <a:t> Conoscenza delle Apparecchiature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Clr>
                <a:srgbClr val="AC5742"/>
              </a:buClr>
              <a:buNone/>
            </a:pPr>
            <a:endParaRPr lang="it-IT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id="{279E90BA-8A29-4C65-9CF7-935C415D4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6" r="1" b="3923"/>
          <a:stretch/>
        </p:blipFill>
        <p:spPr>
          <a:xfrm>
            <a:off x="6716922" y="1700078"/>
            <a:ext cx="5475077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9CF9FE6-46FB-43A9-B030-13C98DF01F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6" r="2" b="18603"/>
          <a:stretch/>
        </p:blipFill>
        <p:spPr>
          <a:xfrm>
            <a:off x="7914115" y="4283870"/>
            <a:ext cx="4277884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90F33B-BFAA-4B13-9842-6E2674DF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IL MANAGEMENT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62F64A-73B6-403B-AAE2-33813407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sz="500" b="1" dirty="0"/>
          </a:p>
          <a:p>
            <a:pPr marL="0" indent="0">
              <a:buNone/>
            </a:pPr>
            <a:endParaRPr lang="it-IT" sz="500" b="1" dirty="0"/>
          </a:p>
          <a:p>
            <a:pPr marL="0" indent="0">
              <a:buNone/>
            </a:pPr>
            <a:endParaRPr lang="it-IT" sz="500" b="1" dirty="0"/>
          </a:p>
          <a:p>
            <a:pPr marL="0" indent="0">
              <a:buNone/>
            </a:pPr>
            <a:r>
              <a:rPr lang="it-IT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8000" b="1" dirty="0">
                <a:cs typeface="Times New Roman" panose="02020603050405020304" pitchFamily="18" charset="0"/>
              </a:rPr>
              <a:t>Manuali</a:t>
            </a:r>
          </a:p>
          <a:p>
            <a:pPr marL="0" indent="0">
              <a:buNone/>
            </a:pPr>
            <a:r>
              <a:rPr lang="it-I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Di Reparto</a:t>
            </a:r>
          </a:p>
          <a:p>
            <a:pPr marL="0" indent="0">
              <a:buNone/>
            </a:pPr>
            <a:r>
              <a:rPr lang="it-I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Di mansione</a:t>
            </a:r>
          </a:p>
          <a:p>
            <a:pPr marL="0" indent="0">
              <a:buNone/>
            </a:pPr>
            <a:r>
              <a:rPr lang="it-I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di Prenotazione</a:t>
            </a:r>
          </a:p>
          <a:p>
            <a:pPr marL="0" indent="0">
              <a:buNone/>
            </a:pPr>
            <a:r>
              <a:rPr lang="it-I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Controllo e le Decisioni</a:t>
            </a:r>
          </a:p>
          <a:p>
            <a:pPr marL="0" indent="0">
              <a:buNone/>
            </a:pPr>
            <a:r>
              <a:rPr lang="it-I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Indicatori critici di Sistema/Report/Totali e di Reparto</a:t>
            </a:r>
          </a:p>
          <a:p>
            <a:pPr marL="0" indent="0">
              <a:buNone/>
            </a:pPr>
            <a:r>
              <a:rPr lang="it-I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Indicatori di Performance/Totali e Reparto</a:t>
            </a:r>
          </a:p>
          <a:p>
            <a:pPr marL="0" indent="0">
              <a:buNone/>
            </a:pPr>
            <a:r>
              <a:rPr lang="it-I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Rendimento del Personale</a:t>
            </a:r>
          </a:p>
          <a:p>
            <a:pPr marL="0" indent="0">
              <a:buNone/>
            </a:pPr>
            <a:r>
              <a:rPr lang="it-I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Saturazione delle ore di Apertura</a:t>
            </a:r>
          </a:p>
          <a:p>
            <a:pPr marL="0" indent="0">
              <a:buNone/>
            </a:pPr>
            <a:endParaRPr lang="it-IT" sz="500" b="1" dirty="0"/>
          </a:p>
          <a:p>
            <a:pPr marL="0" indent="0">
              <a:buNone/>
            </a:pPr>
            <a:r>
              <a:rPr lang="it-IT" sz="500" b="1" dirty="0"/>
              <a:t>   </a:t>
            </a:r>
          </a:p>
          <a:p>
            <a:pPr marL="0" indent="0">
              <a:buNone/>
            </a:pPr>
            <a:endParaRPr lang="it-IT" sz="500" b="1" dirty="0"/>
          </a:p>
          <a:p>
            <a:pPr marL="0" indent="0">
              <a:buNone/>
            </a:pPr>
            <a:endParaRPr lang="it-IT" sz="500" b="1" dirty="0"/>
          </a:p>
          <a:p>
            <a:pPr marL="0" indent="0">
              <a:buNone/>
            </a:pPr>
            <a:endParaRPr lang="it-IT" sz="500" b="1" dirty="0"/>
          </a:p>
          <a:p>
            <a:pPr marL="0" indent="0">
              <a:buNone/>
            </a:pPr>
            <a:endParaRPr lang="it-IT" sz="500" b="1" dirty="0"/>
          </a:p>
          <a:p>
            <a:pPr marL="0" indent="0">
              <a:buNone/>
            </a:pPr>
            <a:r>
              <a:rPr lang="it-IT" sz="500" b="1" dirty="0"/>
              <a:t> </a:t>
            </a:r>
            <a:endParaRPr lang="it-IT" sz="500" dirty="0"/>
          </a:p>
          <a:p>
            <a:pPr marL="0" indent="0">
              <a:buNone/>
            </a:pPr>
            <a:r>
              <a:rPr lang="it-IT" sz="500" b="1" dirty="0"/>
              <a:t> </a:t>
            </a:r>
            <a:endParaRPr lang="it-IT" sz="500" dirty="0"/>
          </a:p>
        </p:txBody>
      </p:sp>
    </p:spTree>
    <p:extLst>
      <p:ext uri="{BB962C8B-B14F-4D97-AF65-F5344CB8AC3E}">
        <p14:creationId xmlns:p14="http://schemas.microsoft.com/office/powerpoint/2010/main" val="3536212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6BB0DAA-68D3-4870-878D-FE168DED5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6" r="-3" b="20396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9" name="Immagine 8" descr="Immagine che contiene screenshot&#10;&#10;Descrizione generata con affidabilità elevata">
            <a:extLst>
              <a:ext uri="{FF2B5EF4-FFF2-40B4-BE49-F238E27FC236}">
                <a16:creationId xmlns:a16="http://schemas.microsoft.com/office/drawing/2014/main" id="{AB218906-852A-47BF-B5BD-322F45DE21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" r="2" b="33192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5" name="Immagine 4" descr="Immagine che contiene edificio, uomo&#10;&#10;Descrizione generata con affidabilità molto elevata">
            <a:extLst>
              <a:ext uri="{FF2B5EF4-FFF2-40B4-BE49-F238E27FC236}">
                <a16:creationId xmlns:a16="http://schemas.microsoft.com/office/drawing/2014/main" id="{65D3E5DB-6915-441A-AE07-171F4BB80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2" r="-3" b="17745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6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75CBBA-7BA5-49F6-8FA6-5C67993D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                    </a:t>
            </a:r>
            <a:r>
              <a:rPr lang="it-IT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MANAGEMENT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7895DB-EA9B-4B0B-A26A-4CB9420E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</a:rPr>
              <a:t>Il Marketing                             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</a:rPr>
              <a:t>   Interno/strumenti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</a:rPr>
              <a:t>   Visivo/Olfattivo/Uditivo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</a:rPr>
              <a:t>   Esterno/strumenti/Social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</a:rPr>
              <a:t>Gestione del Magazzino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</a:rPr>
              <a:t>Il Bilancio industriale/budget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chemeClr val="bg1"/>
                </a:solidFill>
              </a:rPr>
              <a:t>Risultati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7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215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di Office</vt:lpstr>
      <vt:lpstr>EBOOK SPA INDUSTRY</vt:lpstr>
      <vt:lpstr>        </vt:lpstr>
      <vt:lpstr>                        IL PROJECT </vt:lpstr>
      <vt:lpstr>                     IL MANAGEMENT</vt:lpstr>
      <vt:lpstr>               IL          MANAGEMENT</vt:lpstr>
      <vt:lpstr>                  IL MANAGEMENT</vt:lpstr>
      <vt:lpstr>                   IL MANAGEMENT</vt:lpstr>
      <vt:lpstr>                   IL MANAGEMENT </vt:lpstr>
      <vt:lpstr>                    IL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EBOOK SPA INDUSTRY</dc:title>
  <dc:creator>spa industry</dc:creator>
  <cp:lastModifiedBy>spa industry</cp:lastModifiedBy>
  <cp:revision>16</cp:revision>
  <dcterms:created xsi:type="dcterms:W3CDTF">2017-08-18T13:12:53Z</dcterms:created>
  <dcterms:modified xsi:type="dcterms:W3CDTF">2017-08-25T08:43:48Z</dcterms:modified>
</cp:coreProperties>
</file>